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mediaAndTx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5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6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7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8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en-AU" sz="44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4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32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2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2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4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2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5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5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5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5320" cy="56646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5320" cy="56646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5320" cy="56646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5320" cy="56646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5320" cy="56646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5320" cy="56646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1555</TotalTime>
  <Application>LibreOffice/25.2.7.2$Windows_X86_64 LibreOffice_project/5cbfd1ab6520636bb5f7b99185aa69bd7456825d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2022-02-18T23:55:22Z</dcterms:created>
  <dc:creator/>
  <dc:description/>
  <dc:language>en-AU</dc:language>
  <cp:lastModifiedBy/>
  <dcterms:modified xsi:type="dcterms:W3CDTF">2026-01-27T14:05:09Z</dcterms:modified>
  <cp:revision>18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